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81" r:id="rId7"/>
    <p:sldId id="286" r:id="rId8"/>
    <p:sldId id="283" r:id="rId9"/>
    <p:sldId id="272" r:id="rId10"/>
    <p:sldId id="290" r:id="rId11"/>
    <p:sldId id="261" r:id="rId12"/>
    <p:sldId id="257" r:id="rId13"/>
    <p:sldId id="280" r:id="rId14"/>
    <p:sldId id="263" r:id="rId15"/>
    <p:sldId id="264" r:id="rId16"/>
    <p:sldId id="265" r:id="rId17"/>
    <p:sldId id="266" r:id="rId18"/>
    <p:sldId id="267" r:id="rId19"/>
    <p:sldId id="268" r:id="rId20"/>
    <p:sldId id="269" r:id="rId21"/>
    <p:sldId id="270" r:id="rId22"/>
    <p:sldId id="271" r:id="rId23"/>
    <p:sldId id="258" r:id="rId24"/>
    <p:sldId id="273" r:id="rId25"/>
    <p:sldId id="291" r:id="rId26"/>
    <p:sldId id="274" r:id="rId27"/>
    <p:sldId id="275" r:id="rId28"/>
    <p:sldId id="277" r:id="rId29"/>
    <p:sldId id="278" r:id="rId30"/>
    <p:sldId id="279" r:id="rId31"/>
    <p:sldId id="287" r:id="rId32"/>
    <p:sldId id="288" r:id="rId33"/>
    <p:sldId id="289" r:id="rId34"/>
    <p:sldId id="262" r:id="rId35"/>
    <p:sldId id="276"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t>10/1/2013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t>10/1/2013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t>10/1/2013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t>10/1/2013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t>10/1/2013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t>10/1/2013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t>10/1/2013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t>10/1/2013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t>10/1/2013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t>10/1/2013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t>10/1/2013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t>10/1/2013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val="203017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rmAutofit/>
          </a:bodyPr>
          <a:lstStyle/>
          <a:p>
            <a:r>
              <a:rPr lang="en-US" dirty="0" smtClean="0"/>
              <a:t>Warrior</a:t>
            </a:r>
          </a:p>
          <a:p>
            <a:endParaRPr lang="en-US" dirty="0" smtClean="0"/>
          </a:p>
          <a:p>
            <a:r>
              <a:rPr lang="en-US" dirty="0" smtClean="0"/>
              <a:t>Cleric</a:t>
            </a:r>
          </a:p>
          <a:p>
            <a:endParaRPr lang="en-US" dirty="0" smtClean="0"/>
          </a:p>
          <a:p>
            <a:r>
              <a:rPr lang="en-US" dirty="0" smtClean="0"/>
              <a:t>Ranger</a:t>
            </a:r>
          </a:p>
          <a:p>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val="655754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Description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Master </a:t>
            </a:r>
            <a:r>
              <a:rPr lang="en-US" dirty="0"/>
              <a:t>of brute force melee combat, capable of frightening the foe with appearance alone. Prefers the simple lifestyle of slaughtering many and enjoying a tall glass of mead on the side.</a:t>
            </a:r>
          </a:p>
        </p:txBody>
      </p:sp>
    </p:spTree>
    <p:extLst>
      <p:ext uri="{BB962C8B-B14F-4D97-AF65-F5344CB8AC3E}">
        <p14:creationId xmlns:p14="http://schemas.microsoft.com/office/powerpoint/2010/main" val="1904278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Cleave</a:t>
            </a:r>
          </a:p>
          <a:p>
            <a:pPr lvl="1"/>
            <a:r>
              <a:rPr lang="en-US" dirty="0"/>
              <a:t>Attacks all enemies</a:t>
            </a:r>
          </a:p>
          <a:p>
            <a:pPr lvl="1"/>
            <a:r>
              <a:rPr lang="en-US" dirty="0"/>
              <a:t>75% base damage</a:t>
            </a:r>
          </a:p>
          <a:p>
            <a:r>
              <a:rPr lang="en-US" dirty="0"/>
              <a:t>Lunge</a:t>
            </a:r>
          </a:p>
          <a:p>
            <a:pPr lvl="1"/>
            <a:r>
              <a:rPr lang="en-US" dirty="0"/>
              <a:t>Single target</a:t>
            </a:r>
          </a:p>
          <a:p>
            <a:pPr lvl="1"/>
            <a:r>
              <a:rPr lang="en-US" dirty="0"/>
              <a:t>Chance to stun</a:t>
            </a:r>
          </a:p>
          <a:p>
            <a:r>
              <a:rPr lang="en-US" dirty="0"/>
              <a:t>Execute</a:t>
            </a:r>
          </a:p>
          <a:p>
            <a:pPr lvl="1"/>
            <a:r>
              <a:rPr lang="en-US" dirty="0"/>
              <a:t>Full depletion of resource</a:t>
            </a:r>
          </a:p>
          <a:p>
            <a:pPr lvl="1"/>
            <a:r>
              <a:rPr lang="en-US" dirty="0"/>
              <a:t>Damage based on resource depletion</a:t>
            </a:r>
          </a:p>
          <a:p>
            <a:r>
              <a:rPr lang="en-US" dirty="0"/>
              <a:t>Rend </a:t>
            </a:r>
          </a:p>
          <a:p>
            <a:pPr lvl="1"/>
            <a:r>
              <a:rPr lang="en-US" dirty="0"/>
              <a:t>No initial damage</a:t>
            </a:r>
          </a:p>
          <a:p>
            <a:pPr lvl="1"/>
            <a:r>
              <a:rPr lang="en-US" dirty="0"/>
              <a:t>Chance to bleed</a:t>
            </a:r>
          </a:p>
          <a:p>
            <a:r>
              <a:rPr lang="en-US" dirty="0"/>
              <a:t>War Cry</a:t>
            </a:r>
          </a:p>
          <a:p>
            <a:pPr lvl="1"/>
            <a:r>
              <a:rPr lang="en-US" dirty="0"/>
              <a:t>Increases party damage</a:t>
            </a:r>
          </a:p>
          <a:p>
            <a:pPr lvl="1"/>
            <a:r>
              <a:rPr lang="en-US" dirty="0"/>
              <a:t>Costs half of total stamina</a:t>
            </a:r>
          </a:p>
          <a:p>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Heavy</a:t>
            </a:r>
          </a:p>
          <a:p>
            <a:r>
              <a:rPr lang="en-US" dirty="0" smtClean="0"/>
              <a:t>Weapons</a:t>
            </a:r>
          </a:p>
          <a:p>
            <a:pPr lvl="1"/>
            <a:r>
              <a:rPr lang="en-US" dirty="0"/>
              <a:t>One-handed swords</a:t>
            </a:r>
          </a:p>
          <a:p>
            <a:pPr lvl="1"/>
            <a:r>
              <a:rPr lang="en-US" dirty="0"/>
              <a:t>One-handed axes</a:t>
            </a:r>
          </a:p>
          <a:p>
            <a:pPr lvl="1"/>
            <a:r>
              <a:rPr lang="en-US" dirty="0"/>
              <a:t>One-handed maces</a:t>
            </a:r>
          </a:p>
          <a:p>
            <a:pPr lvl="1"/>
            <a:r>
              <a:rPr lang="en-US" dirty="0"/>
              <a:t>Two-handed swords</a:t>
            </a:r>
          </a:p>
          <a:p>
            <a:pPr lvl="1"/>
            <a:r>
              <a:rPr lang="en-US" dirty="0"/>
              <a:t>Two-handed axes</a:t>
            </a:r>
          </a:p>
          <a:p>
            <a:pPr lvl="1"/>
            <a:r>
              <a:rPr lang="en-US" dirty="0"/>
              <a:t>Two-handed maces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val="1685349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the healing magics, capable of giving the wounded another chance at life. Spends his free time in meditation and prayer in churches and clinics.</a:t>
            </a:r>
            <a:endParaRPr lang="en-US" sz="2800" dirty="0"/>
          </a:p>
        </p:txBody>
      </p:sp>
    </p:spTree>
    <p:extLst>
      <p:ext uri="{BB962C8B-B14F-4D97-AF65-F5344CB8AC3E}">
        <p14:creationId xmlns:p14="http://schemas.microsoft.com/office/powerpoint/2010/main" val="943899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600200"/>
            <a:ext cx="7467600" cy="4953000"/>
          </a:xfrm>
        </p:spPr>
        <p:txBody>
          <a:bodyPr>
            <a:normAutofit fontScale="47500" lnSpcReduction="20000"/>
          </a:bodyPr>
          <a:lstStyle/>
          <a:p>
            <a:r>
              <a:rPr lang="en-US" sz="3300" dirty="0"/>
              <a:t>Basic Attack</a:t>
            </a:r>
          </a:p>
          <a:p>
            <a:pPr lvl="1"/>
            <a:r>
              <a:rPr lang="en-US" sz="3300" dirty="0"/>
              <a:t>No resource</a:t>
            </a:r>
          </a:p>
          <a:p>
            <a:r>
              <a:rPr lang="en-US" sz="3300" dirty="0"/>
              <a:t>Heal/Life Syphon</a:t>
            </a:r>
          </a:p>
          <a:p>
            <a:pPr lvl="1"/>
            <a:r>
              <a:rPr lang="en-US" sz="3300" dirty="0"/>
              <a:t>On party pick</a:t>
            </a:r>
          </a:p>
          <a:p>
            <a:pPr lvl="2"/>
            <a:r>
              <a:rPr lang="en-US" sz="3300" dirty="0"/>
              <a:t>Heals 1 party member</a:t>
            </a:r>
          </a:p>
          <a:p>
            <a:pPr lvl="1"/>
            <a:r>
              <a:rPr lang="en-US" sz="3300" dirty="0"/>
              <a:t>On enemy pick</a:t>
            </a:r>
          </a:p>
          <a:p>
            <a:pPr lvl="2"/>
            <a:r>
              <a:rPr lang="en-US" sz="3300" dirty="0"/>
              <a:t>Deals base damage</a:t>
            </a:r>
          </a:p>
          <a:p>
            <a:pPr lvl="2"/>
            <a:r>
              <a:rPr lang="en-US" sz="3300" dirty="0"/>
              <a:t>Half damage dealt converted to health</a:t>
            </a:r>
          </a:p>
          <a:p>
            <a:r>
              <a:rPr lang="en-US" sz="3300" dirty="0"/>
              <a:t>Revive</a:t>
            </a:r>
          </a:p>
          <a:p>
            <a:pPr lvl="1"/>
            <a:r>
              <a:rPr lang="en-US" sz="3300" dirty="0"/>
              <a:t>Resurrects a fallen party member</a:t>
            </a:r>
          </a:p>
          <a:p>
            <a:r>
              <a:rPr lang="en-US" sz="3300" dirty="0"/>
              <a:t>Healing Chant</a:t>
            </a:r>
          </a:p>
          <a:p>
            <a:pPr lvl="1"/>
            <a:r>
              <a:rPr lang="en-US" sz="3300" dirty="0"/>
              <a:t>Charges for 1 turn</a:t>
            </a:r>
          </a:p>
          <a:p>
            <a:pPr lvl="1"/>
            <a:r>
              <a:rPr lang="en-US" sz="3300" dirty="0"/>
              <a:t>Heals entire party</a:t>
            </a:r>
          </a:p>
          <a:p>
            <a:pPr lvl="1"/>
            <a:r>
              <a:rPr lang="en-US" sz="3300" dirty="0"/>
              <a:t>Costs substantial </a:t>
            </a:r>
            <a:r>
              <a:rPr lang="en-US" sz="3300" dirty="0" err="1"/>
              <a:t>mana</a:t>
            </a:r>
            <a:endParaRPr lang="en-US" sz="3300" dirty="0"/>
          </a:p>
          <a:p>
            <a:r>
              <a:rPr lang="en-US" sz="3300" dirty="0"/>
              <a:t>Empower</a:t>
            </a:r>
          </a:p>
          <a:p>
            <a:pPr lvl="1"/>
            <a:r>
              <a:rPr lang="en-US" sz="3300" dirty="0"/>
              <a:t>Boost to all primary stats to party</a:t>
            </a:r>
          </a:p>
          <a:p>
            <a:pPr lvl="1"/>
            <a:r>
              <a:rPr lang="en-US" sz="3300" dirty="0"/>
              <a:t>Costs substantial </a:t>
            </a:r>
            <a:r>
              <a:rPr lang="en-US" sz="3300" dirty="0" err="1"/>
              <a:t>mana</a:t>
            </a:r>
            <a:endParaRPr lang="en-US" sz="3300" dirty="0"/>
          </a:p>
          <a:p>
            <a:r>
              <a:rPr lang="en-US" sz="3300" dirty="0"/>
              <a:t>Mend</a:t>
            </a:r>
          </a:p>
          <a:p>
            <a:pPr lvl="1"/>
            <a:r>
              <a:rPr lang="en-US" sz="3300" dirty="0"/>
              <a:t>Heal over </a:t>
            </a:r>
            <a:r>
              <a:rPr lang="en-US" sz="3300" dirty="0" smtClean="0"/>
              <a:t>time</a:t>
            </a:r>
          </a:p>
          <a:p>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Light</a:t>
            </a:r>
          </a:p>
          <a:p>
            <a:r>
              <a:rPr lang="en-US" dirty="0" smtClean="0"/>
              <a:t>Weapons</a:t>
            </a:r>
          </a:p>
          <a:p>
            <a:pPr lvl="1"/>
            <a:r>
              <a:rPr lang="en-US" dirty="0"/>
              <a:t>Wands</a:t>
            </a:r>
          </a:p>
          <a:p>
            <a:pPr lvl="1"/>
            <a:r>
              <a:rPr lang="en-US" dirty="0"/>
              <a:t>Orbs</a:t>
            </a:r>
          </a:p>
          <a:p>
            <a:pPr lvl="1"/>
            <a:r>
              <a:rPr lang="en-US" dirty="0"/>
              <a:t>Staves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val="1918641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ranged attacks, capable of killing with pinpoint precision from afar. Prefers stealing from the rich and giving to the poor.</a:t>
            </a:r>
            <a:endParaRPr lang="en-US" sz="2800" dirty="0"/>
          </a:p>
        </p:txBody>
      </p:sp>
    </p:spTree>
    <p:extLst>
      <p:ext uri="{BB962C8B-B14F-4D97-AF65-F5344CB8AC3E}">
        <p14:creationId xmlns:p14="http://schemas.microsoft.com/office/powerpoint/2010/main" val="825001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Fire Arrow</a:t>
            </a:r>
          </a:p>
          <a:p>
            <a:pPr lvl="1"/>
            <a:r>
              <a:rPr lang="en-US" dirty="0"/>
              <a:t>Less base damage</a:t>
            </a:r>
          </a:p>
          <a:p>
            <a:pPr lvl="1"/>
            <a:r>
              <a:rPr lang="en-US" dirty="0"/>
              <a:t>Chance to burn</a:t>
            </a:r>
          </a:p>
          <a:p>
            <a:r>
              <a:rPr lang="en-US" dirty="0"/>
              <a:t>Poison Arrow</a:t>
            </a:r>
          </a:p>
          <a:p>
            <a:pPr lvl="1"/>
            <a:r>
              <a:rPr lang="en-US" dirty="0"/>
              <a:t>Less base damage</a:t>
            </a:r>
          </a:p>
          <a:p>
            <a:pPr lvl="1"/>
            <a:r>
              <a:rPr lang="en-US" dirty="0"/>
              <a:t>Chance to poison</a:t>
            </a:r>
          </a:p>
          <a:p>
            <a:r>
              <a:rPr lang="en-US" dirty="0"/>
              <a:t>Spread Shot</a:t>
            </a:r>
          </a:p>
          <a:p>
            <a:pPr lvl="1"/>
            <a:r>
              <a:rPr lang="en-US" dirty="0"/>
              <a:t>Attacks all enemies</a:t>
            </a:r>
          </a:p>
          <a:p>
            <a:pPr lvl="1"/>
            <a:r>
              <a:rPr lang="en-US" dirty="0"/>
              <a:t>75% base damage</a:t>
            </a:r>
          </a:p>
          <a:p>
            <a:r>
              <a:rPr lang="en-US" dirty="0"/>
              <a:t>Charged Shot</a:t>
            </a:r>
          </a:p>
          <a:p>
            <a:pPr lvl="1"/>
            <a:r>
              <a:rPr lang="en-US" dirty="0"/>
              <a:t>Charges for one turn</a:t>
            </a:r>
          </a:p>
          <a:p>
            <a:pPr lvl="1"/>
            <a:r>
              <a:rPr lang="en-US" dirty="0"/>
              <a:t>Chance to deal 2x-5x damage</a:t>
            </a:r>
          </a:p>
          <a:p>
            <a:r>
              <a:rPr lang="en-US" dirty="0"/>
              <a:t>Stun Arrow</a:t>
            </a:r>
          </a:p>
          <a:p>
            <a:pPr lvl="1"/>
            <a:r>
              <a:rPr lang="en-US" dirty="0"/>
              <a:t>No initial damage</a:t>
            </a:r>
          </a:p>
          <a:p>
            <a:pPr lvl="1"/>
            <a:r>
              <a:rPr lang="en-US" dirty="0"/>
              <a:t>Chance to stun</a:t>
            </a:r>
          </a:p>
          <a:p>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Medium</a:t>
            </a:r>
          </a:p>
          <a:p>
            <a:r>
              <a:rPr lang="en-US" dirty="0" smtClean="0"/>
              <a:t>Weapons</a:t>
            </a:r>
          </a:p>
          <a:p>
            <a:pPr lvl="1"/>
            <a:r>
              <a:rPr lang="en-US" dirty="0"/>
              <a:t>Longbows</a:t>
            </a:r>
          </a:p>
          <a:p>
            <a:pPr lvl="2"/>
            <a:r>
              <a:rPr lang="en-US" dirty="0"/>
              <a:t>Arrows</a:t>
            </a:r>
            <a:endParaRPr lang="en-US" sz="2200" dirty="0"/>
          </a:p>
          <a:p>
            <a:pPr lvl="1"/>
            <a:r>
              <a:rPr lang="en-US" dirty="0" smtClean="0"/>
              <a:t>Short bows</a:t>
            </a:r>
            <a:endParaRPr lang="en-US" dirty="0"/>
          </a:p>
          <a:p>
            <a:pPr lvl="2"/>
            <a:r>
              <a:rPr lang="en-US" dirty="0"/>
              <a:t>Arrows</a:t>
            </a:r>
            <a:endParaRPr lang="en-US" sz="2200" dirty="0"/>
          </a:p>
          <a:p>
            <a:pPr lvl="1"/>
            <a:r>
              <a:rPr lang="en-US" dirty="0"/>
              <a:t>Crossbows</a:t>
            </a:r>
          </a:p>
          <a:p>
            <a:pPr lvl="2"/>
            <a:r>
              <a:rPr lang="en-US" dirty="0"/>
              <a:t>Bolts</a:t>
            </a:r>
            <a:endParaRPr lang="en-US" sz="2200"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val="1209259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dirty="0" smtClean="0"/>
              <a:t>Starter Village</a:t>
            </a:r>
          </a:p>
          <a:p>
            <a:r>
              <a:rPr lang="en-US" dirty="0" smtClean="0"/>
              <a:t>Plains</a:t>
            </a:r>
          </a:p>
          <a:p>
            <a:r>
              <a:rPr lang="en-US" dirty="0" smtClean="0"/>
              <a:t>Mountains</a:t>
            </a:r>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4185" y="1600200"/>
            <a:ext cx="4806030" cy="4800600"/>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6006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57200" y="2728737"/>
            <a:ext cx="7620000" cy="2543525"/>
          </a:xfrm>
        </p:spPr>
      </p:pic>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20684"/>
            <a:ext cx="7620000" cy="4359631"/>
          </a:xfrm>
        </p:spPr>
      </p:pic>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a:bodyPr>
          <a:lstStyle/>
          <a:p>
            <a:r>
              <a:rPr lang="en-US" sz="3200" dirty="0"/>
              <a:t>Enemies</a:t>
            </a:r>
            <a:endParaRPr lang="en-US" sz="2800" dirty="0"/>
          </a:p>
          <a:p>
            <a:pPr lvl="1"/>
            <a:r>
              <a:rPr lang="en-US" dirty="0" smtClean="0"/>
              <a:t>Random</a:t>
            </a:r>
            <a:endParaRPr lang="en-US" sz="2200" dirty="0"/>
          </a:p>
          <a:p>
            <a:pPr lvl="2"/>
            <a:r>
              <a:rPr lang="en-US" dirty="0"/>
              <a:t>Chance to get into combat whilst walking about the </a:t>
            </a:r>
            <a:r>
              <a:rPr lang="en-US" dirty="0" smtClean="0"/>
              <a:t>wilds</a:t>
            </a:r>
            <a:endParaRPr lang="en-US" sz="2200" dirty="0"/>
          </a:p>
        </p:txBody>
      </p:sp>
    </p:spTree>
    <p:extLst>
      <p:ext uri="{BB962C8B-B14F-4D97-AF65-F5344CB8AC3E}">
        <p14:creationId xmlns:p14="http://schemas.microsoft.com/office/powerpoint/2010/main" val="2981497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val="184135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smtClean="0"/>
              <a:t>To </a:t>
            </a:r>
            <a:r>
              <a:rPr lang="en-US" dirty="0"/>
              <a:t>develop a standalone, functioning prototype for a top-down 2D fantasy RPG on the Android </a:t>
            </a:r>
            <a:r>
              <a:rPr lang="en-US" dirty="0" smtClean="0"/>
              <a:t>platform</a:t>
            </a:r>
          </a:p>
          <a:p>
            <a:r>
              <a:rPr lang="en-US" dirty="0" smtClean="0"/>
              <a:t>Purpose</a:t>
            </a:r>
          </a:p>
          <a:p>
            <a:pPr lvl="1"/>
            <a:r>
              <a:rPr lang="en-US" dirty="0" smtClean="0"/>
              <a:t>To </a:t>
            </a:r>
            <a:r>
              <a:rPr lang="en-US" dirty="0"/>
              <a:t>entertain an audience on a mobile platform, capable of being played anywhere at any time</a:t>
            </a:r>
          </a:p>
        </p:txBody>
      </p:sp>
    </p:spTree>
    <p:extLst>
      <p:ext uri="{BB962C8B-B14F-4D97-AF65-F5344CB8AC3E}">
        <p14:creationId xmlns:p14="http://schemas.microsoft.com/office/powerpoint/2010/main"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val="1670477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42718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513298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p:txBody>
          <a:bodyPr/>
          <a:lstStyle/>
          <a:p>
            <a:r>
              <a:rPr lang="en-US" dirty="0" smtClean="0"/>
              <a:t>Shop</a:t>
            </a:r>
          </a:p>
          <a:p>
            <a:r>
              <a:rPr lang="en-US" dirty="0" smtClean="0"/>
              <a:t>Non-Playable Characters (NPCs) that generate a battle</a:t>
            </a:r>
          </a:p>
          <a:p>
            <a:r>
              <a:rPr lang="en-US" dirty="0" smtClean="0"/>
              <a:t>Bosses</a:t>
            </a:r>
          </a:p>
          <a:p>
            <a:r>
              <a:rPr lang="en-US" dirty="0" smtClean="0"/>
              <a:t>Treasure Chests</a:t>
            </a:r>
          </a:p>
          <a:p>
            <a:r>
              <a:rPr lang="en-US" dirty="0" smtClean="0"/>
              <a:t>Quests</a:t>
            </a:r>
          </a:p>
          <a:p>
            <a:r>
              <a:rPr lang="en-US" dirty="0" smtClean="0"/>
              <a:t>Challenges</a:t>
            </a:r>
          </a:p>
          <a:p>
            <a:pPr lvl="1"/>
            <a:r>
              <a:rPr lang="en-US" dirty="0" smtClean="0"/>
              <a:t>Puzzles</a:t>
            </a:r>
          </a:p>
          <a:p>
            <a:pPr lvl="1"/>
            <a:r>
              <a:rPr lang="en-US" dirty="0" smtClean="0"/>
              <a:t>Locked Doors</a:t>
            </a:r>
          </a:p>
          <a:p>
            <a:r>
              <a:rPr lang="en-US" dirty="0" err="1" smtClean="0"/>
              <a:t>Cutscenes</a:t>
            </a:r>
            <a:endParaRPr lang="en-US" dirty="0"/>
          </a:p>
        </p:txBody>
      </p:sp>
    </p:spTree>
    <p:extLst>
      <p:ext uri="{BB962C8B-B14F-4D97-AF65-F5344CB8AC3E}">
        <p14:creationId xmlns:p14="http://schemas.microsoft.com/office/powerpoint/2010/main" val="294128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dirty="0" smtClean="0"/>
              <a:t>Zones</a:t>
            </a:r>
            <a:endParaRPr lang="en-US"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Fast Travel</a:t>
            </a:r>
          </a:p>
          <a:p>
            <a:r>
              <a:rPr lang="en-US" sz="3200" dirty="0" smtClean="0"/>
              <a:t>Professions/crafting</a:t>
            </a:r>
            <a:endParaRPr lang="en-US" sz="2400" dirty="0"/>
          </a:p>
          <a:p>
            <a:r>
              <a:rPr lang="en-US" sz="3200" dirty="0"/>
              <a:t>Ally inventory</a:t>
            </a:r>
            <a:endParaRPr lang="en-US" sz="2800" dirty="0"/>
          </a:p>
          <a:p>
            <a:r>
              <a:rPr lang="en-US" sz="3200" dirty="0"/>
              <a:t>Persistent poison damage after battles</a:t>
            </a:r>
            <a:endParaRPr lang="en-US" sz="2800" dirty="0"/>
          </a:p>
          <a:p>
            <a:r>
              <a:rPr lang="en-US" sz="3200" dirty="0" smtClean="0"/>
              <a:t>Micro-transactions</a:t>
            </a:r>
          </a:p>
          <a:p>
            <a:pPr lvl="1"/>
            <a:r>
              <a:rPr lang="en-US" sz="2800" dirty="0"/>
              <a:t>Currency</a:t>
            </a:r>
            <a:endParaRPr lang="en-US" sz="2400" dirty="0"/>
          </a:p>
          <a:p>
            <a:pPr lvl="2"/>
            <a:r>
              <a:rPr lang="en-US"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987" y="2943225"/>
            <a:ext cx="7210425" cy="2114550"/>
          </a:xfrm>
        </p:spPr>
      </p:pic>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295400"/>
            <a:ext cx="5105400" cy="5117083"/>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05055"/>
            <a:ext cx="7620000" cy="2390890"/>
          </a:xfrm>
        </p:spPr>
      </p:pic>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a:t>
            </a:r>
            <a:r>
              <a:rPr lang="en-US" dirty="0" smtClean="0"/>
              <a:t>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endParaRPr lang="en-US" dirty="0" smtClean="0"/>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a:t>
            </a:r>
            <a:r>
              <a:rPr lang="en-US" dirty="0" smtClean="0"/>
              <a:t>Repository</a:t>
            </a:r>
          </a:p>
          <a:p>
            <a:r>
              <a:rPr lang="en-US" dirty="0" smtClean="0"/>
              <a:t>GIMP 2</a:t>
            </a:r>
          </a:p>
          <a:p>
            <a:pPr lvl="1"/>
            <a:r>
              <a:rPr lang="en-US" dirty="0" smtClean="0"/>
              <a:t>Art Editing Tool</a:t>
            </a:r>
            <a:endParaRPr lang="en-US" dirty="0" smtClean="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215</TotalTime>
  <Words>765</Words>
  <Application>Microsoft Office PowerPoint</Application>
  <PresentationFormat>On-screen Show (4:3)</PresentationFormat>
  <Paragraphs>241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Adjacency</vt:lpstr>
      <vt:lpstr>Dragons’ Reign</vt:lpstr>
      <vt:lpstr>Team Roles</vt:lpstr>
      <vt:lpstr>Scope/Purpose Statement</vt:lpstr>
      <vt:lpstr>Player Screen/User Interface</vt:lpstr>
      <vt:lpstr>Milestones</vt:lpstr>
      <vt:lpstr>Project Planning</vt:lpstr>
      <vt:lpstr>Project Planning: Battle System</vt:lpstr>
      <vt:lpstr>Project Planning: Character Class Diagrams</vt:lpstr>
      <vt:lpstr>Development Environment</vt:lpstr>
      <vt:lpstr>Assets</vt:lpstr>
      <vt:lpstr>Game Summary</vt:lpstr>
      <vt:lpstr>Classes</vt:lpstr>
      <vt:lpstr>Attributes</vt:lpstr>
      <vt:lpstr>Warrior Description</vt:lpstr>
      <vt:lpstr>Warrior Abilities</vt:lpstr>
      <vt:lpstr>Warrior Gear</vt:lpstr>
      <vt:lpstr>Cleric Description</vt:lpstr>
      <vt:lpstr>Cleric Abilities</vt:lpstr>
      <vt:lpstr>Cleric Gear</vt:lpstr>
      <vt:lpstr>Ranger Description</vt:lpstr>
      <vt:lpstr>Ranger Abilities</vt:lpstr>
      <vt:lpstr>Ranger Gear</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Mark Muniz</cp:lastModifiedBy>
  <cp:revision>23</cp:revision>
  <dcterms:created xsi:type="dcterms:W3CDTF">2013-07-16T04:11:54Z</dcterms:created>
  <dcterms:modified xsi:type="dcterms:W3CDTF">2013-10-02T03:06:04Z</dcterms:modified>
</cp:coreProperties>
</file>